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3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5E57-8B35-447F-9D17-6D9BCA2C8447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3380" b="27979"/>
          <a:stretch/>
        </p:blipFill>
        <p:spPr bwMode="auto">
          <a:xfrm>
            <a:off x="0" y="904190"/>
            <a:ext cx="9144000" cy="551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4048124"/>
            <a:ext cx="1357312" cy="2571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Produced by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8" descr="Kwcle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1" y="4250147"/>
            <a:ext cx="1279525" cy="2266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62200" y="133350"/>
            <a:ext cx="2667000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CAAFI 2014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eneral Meeting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&amp; Expo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178"/>
            <a:ext cx="1981200" cy="1286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158115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Dennis </a:t>
            </a:r>
            <a:r>
              <a:rPr lang="en-US" sz="3600" dirty="0" err="1" smtClean="0"/>
              <a:t>McGinn</a:t>
            </a:r>
            <a:r>
              <a:rPr lang="en-US" sz="3600" dirty="0" smtClean="0"/>
              <a:t>, </a:t>
            </a:r>
          </a:p>
          <a:p>
            <a:r>
              <a:rPr lang="en-US" sz="2400" dirty="0" smtClean="0"/>
              <a:t>Assistant Secretary of the Navy, Energy, Installations, &amp; Environment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3380" b="27979"/>
          <a:stretch/>
        </p:blipFill>
        <p:spPr bwMode="auto">
          <a:xfrm>
            <a:off x="0" y="904190"/>
            <a:ext cx="9144000" cy="551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4048124"/>
            <a:ext cx="1357312" cy="2571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Produced by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8" descr="Kwcle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1" y="4250147"/>
            <a:ext cx="1279525" cy="2266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62200" y="133350"/>
            <a:ext cx="2667000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CAAFI 2014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eneral Meeting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&amp; Expo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178"/>
            <a:ext cx="1981200" cy="1286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00" y="1462266"/>
            <a:ext cx="5791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U.S. Department of Agriculture </a:t>
            </a:r>
            <a:r>
              <a:rPr lang="en-US" sz="3600" dirty="0" smtClean="0"/>
              <a:t>Secretary </a:t>
            </a:r>
            <a:r>
              <a:rPr lang="en-US" sz="4000" dirty="0" smtClean="0"/>
              <a:t>Vilsack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2402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38</Words>
  <Application>Microsoft Office PowerPoint</Application>
  <PresentationFormat>On-screen Show (16:9)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carolel</dc:creator>
  <cp:lastModifiedBy>AVI-SPL</cp:lastModifiedBy>
  <cp:revision>18</cp:revision>
  <dcterms:created xsi:type="dcterms:W3CDTF">2011-11-23T16:12:52Z</dcterms:created>
  <dcterms:modified xsi:type="dcterms:W3CDTF">2014-01-29T17:37:26Z</dcterms:modified>
</cp:coreProperties>
</file>