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5E57-8B35-447F-9D17-6D9BCA2C844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90419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Produced by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CAAFI 2014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eneral Meeting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158115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Dennis </a:t>
            </a:r>
            <a:r>
              <a:rPr lang="en-US" sz="3600" dirty="0" err="1" smtClean="0"/>
              <a:t>McGinn</a:t>
            </a:r>
            <a:r>
              <a:rPr lang="en-US" sz="3600" dirty="0" smtClean="0"/>
              <a:t>, </a:t>
            </a:r>
          </a:p>
          <a:p>
            <a:r>
              <a:rPr lang="en-US" sz="2400" dirty="0" smtClean="0"/>
              <a:t>Assistant Secretary of the Navy, Energy, Installations, &amp; Environment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90419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Produced by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CAAFI 2014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eneral Meeting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1462266"/>
            <a:ext cx="5791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U.S. Department of Agriculture </a:t>
            </a:r>
            <a:r>
              <a:rPr lang="en-US" sz="3600" dirty="0" smtClean="0"/>
              <a:t>Secretary </a:t>
            </a:r>
            <a:r>
              <a:rPr lang="en-US" sz="4000" dirty="0" smtClean="0"/>
              <a:t>Vilsack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402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carolel</dc:creator>
  <cp:lastModifiedBy>AVI-SPL</cp:lastModifiedBy>
  <cp:revision>18</cp:revision>
  <dcterms:created xsi:type="dcterms:W3CDTF">2011-11-23T16:12:52Z</dcterms:created>
  <dcterms:modified xsi:type="dcterms:W3CDTF">2014-01-29T17:37:26Z</dcterms:modified>
</cp:coreProperties>
</file>